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Новая папка (5)\2015-01-18-20-23-38--1028273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1066800"/>
            <a:ext cx="6629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 «Солнышко»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1" y="3276600"/>
            <a:ext cx="6705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Утром рано оживёт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Милая сторонушка,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Светом солнечным зальёт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Нашу группу «Солнышко»!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28600"/>
            <a:ext cx="6311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Природный уголок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95400"/>
            <a:ext cx="85344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Комнатные растения;</a:t>
            </a:r>
          </a:p>
          <a:p>
            <a:pPr marL="514350" indent="-514350"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Наборы животных: диких,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омашних;</a:t>
            </a:r>
          </a:p>
          <a:p>
            <a:pPr marL="514350" indent="-514350"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книги;</a:t>
            </a:r>
          </a:p>
          <a:p>
            <a:pPr marL="514350" indent="-51435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иллюстрации;</a:t>
            </a:r>
          </a:p>
          <a:p>
            <a:pPr marL="514350" indent="-514350"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Набор по уходу за комнатными растениями: лейка;</a:t>
            </a:r>
          </a:p>
          <a:p>
            <a:pPr marL="514350" indent="-51435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Карточки для занятий в детском саду и дома.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473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Уголок «Мы играем»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371601"/>
            <a:ext cx="63779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Сюжетно-ролевая игра «Семья»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ня\Desktop\Новая папка (5)\20150116_11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286000"/>
            <a:ext cx="3429000" cy="2362200"/>
          </a:xfrm>
          <a:prstGeom prst="rect">
            <a:avLst/>
          </a:prstGeom>
          <a:noFill/>
        </p:spPr>
      </p:pic>
      <p:pic>
        <p:nvPicPr>
          <p:cNvPr id="1027" name="Picture 3" descr="C:\Users\Аня\Desktop\Новая папка (5)\20150116_11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505200" cy="2362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55452" y="4724400"/>
            <a:ext cx="4097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Кукол в платья наряжали, 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Кукол в гости приглашали,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Сладким чаем их поили,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коврижками кормили,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Ничего они не ели,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Ничего они не пили…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зачем такие куклы</a:t>
            </a:r>
          </a:p>
          <a:p>
            <a:pPr algn="ctr"/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Только в гости приходили.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304801"/>
            <a:ext cx="81534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Игрушечная посуда: кухонная,             		чайная, столовая;			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коляски, кроватки; 			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утюги;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4. стол, стулья;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комплект пастельных принадлежностей для кукол.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9" y="228600"/>
            <a:ext cx="8458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Сюжетно-ролевая игра «Шоферы»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Аня\Desktop\Новая папка (5)\20150116_11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3505200" cy="2362200"/>
          </a:xfrm>
          <a:prstGeom prst="rect">
            <a:avLst/>
          </a:prstGeom>
          <a:noFill/>
        </p:spPr>
      </p:pic>
      <p:pic>
        <p:nvPicPr>
          <p:cNvPr id="2051" name="Picture 3" descr="C:\Users\Аня\Desktop\Новая папка (5)\20150116_11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1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524001"/>
            <a:ext cx="7010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рули;</a:t>
            </a:r>
          </a:p>
          <a:p>
            <a:pPr algn="ctr">
              <a:buFontTx/>
              <a:buChar char="-"/>
            </a:pP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Разнообразные машины;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свисток;</a:t>
            </a:r>
          </a:p>
          <a:p>
            <a:pPr algn="ctr">
              <a:buFontTx/>
              <a:buChar char="-"/>
            </a:pP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светофор;</a:t>
            </a:r>
          </a:p>
          <a:p>
            <a:pPr algn="ctr">
              <a:buFontTx/>
              <a:buChar char="-"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инструменты.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1" y="533400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Сюжетно-ролевая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«Больница».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590801"/>
            <a:ext cx="83058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Набор доктора;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медицинские халаты;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«Аптека»: вата, бинты, пипетки, шпатели, стаканчики, мерные ложечки, градусники;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295400" y="9906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</a:t>
            </a:r>
            <a:endParaRPr lang="ru-RU" dirty="0"/>
          </a:p>
        </p:txBody>
      </p:sp>
      <p:pic>
        <p:nvPicPr>
          <p:cNvPr id="29700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90800"/>
            <a:ext cx="3848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23927" y="685800"/>
            <a:ext cx="7696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3810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РАЗДЕВАЛКА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Users\Аня\Desktop\Новая папка (5)\20150115_17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255880" cy="2286000"/>
          </a:xfrm>
          <a:prstGeom prst="rect">
            <a:avLst/>
          </a:prstGeom>
          <a:noFill/>
        </p:spPr>
      </p:pic>
      <p:pic>
        <p:nvPicPr>
          <p:cNvPr id="2052" name="Picture 4" descr="C:\Users\Аня\Desktop\Новая папка (5)\20150115_174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046992" cy="2286000"/>
          </a:xfrm>
          <a:prstGeom prst="rect">
            <a:avLst/>
          </a:prstGeom>
          <a:noFill/>
        </p:spPr>
      </p:pic>
      <p:pic>
        <p:nvPicPr>
          <p:cNvPr id="2053" name="Picture 5" descr="C:\Users\Аня\Desktop\Новая папка (5)\20150115_174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3352799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806157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Информационный стенд для родителей;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Советы воспитателей (Консультации);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Меню «Стряпуха»;</a:t>
            </a:r>
          </a:p>
          <a:p>
            <a:pPr algn="ctr">
              <a:buFontTx/>
              <a:buChar char="-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Индивидуальные шкафчики для раздевания 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Скамейка для переодевания детей;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Стенд «С днем рождения»;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381000"/>
            <a:ext cx="701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Физкультурный уголок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Аня\Desktop\Новая папка (5)\20150116_11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9" y="1752600"/>
            <a:ext cx="3871662" cy="2514600"/>
          </a:xfrm>
          <a:prstGeom prst="rect">
            <a:avLst/>
          </a:prstGeom>
          <a:noFill/>
        </p:spPr>
      </p:pic>
      <p:pic>
        <p:nvPicPr>
          <p:cNvPr id="3075" name="Picture 3" descr="C:\Users\Аня\Desktop\Новая папка (5)\20150116_11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1752600"/>
            <a:ext cx="3810001" cy="2514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2600" y="4419600"/>
            <a:ext cx="6400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-платочки;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-кольцо для бросания;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велосипед;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"/>
            <a:ext cx="79248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-мячи резиновые (разного размера);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-погремушки;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-кегли;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«косички»;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-кубики;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воротики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прокатывания мяча;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-мешочки с песком;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-массажные дорожки;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-гимнастическая скамейка;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-горка;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-валик;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лесенка.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Уголок сенсорного развития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Аня\Desktop\Новая папка (5)\20150116_11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2133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362200"/>
            <a:ext cx="36576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Пирамидки окрашенные в основные цвета;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-игрушки со шнуровками и застежками;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1816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Кубы с прорезями разной формы;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игра «Фишки»;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круги разного цвета и размера.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Уголок строительно-конструктивных игр.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Аня\Desktop\Новая папка (5)\20150116_11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5" y="2590800"/>
            <a:ext cx="3615375" cy="2438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5800" y="2514600"/>
            <a:ext cx="3962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конструктор мелкий и крупный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мозаика крупная;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крупные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пазлы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конструктор деревянный.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572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Уголок детского творчества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1447800"/>
            <a:ext cx="83820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рисования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альбомы; 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акварельные и гуашевые краски;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цветные карандаши;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баночки для воды.</a:t>
            </a:r>
          </a:p>
          <a:p>
            <a:pPr algn="ctr">
              <a:buFontTx/>
              <a:buChar char="-"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лепки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пластилин;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стеки;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индивидуальные клеёнки.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30480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Театральный уголок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219201"/>
            <a:ext cx="81534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на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фланелеграфе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«Курочка ряба»;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настольный театр по сказке «Репка»;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 на стаканах «Курочка Ряба»;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плоскостной театр по сказке «Курочка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Ряба», «Репка»;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пальчиковый театр «Фрукты и овощи», бумажный;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маски, шапочки;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уголок ряженья;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игрушки;</a:t>
            </a:r>
          </a:p>
          <a:p>
            <a:pPr algn="ctr">
              <a:buFontTx/>
              <a:buChar char="-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погремушки.</a:t>
            </a:r>
          </a:p>
          <a:p>
            <a:pPr algn="ctr">
              <a:buFontTx/>
              <a:buChar char="-"/>
            </a:pP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420</Words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27</cp:revision>
  <dcterms:created xsi:type="dcterms:W3CDTF">2015-01-18T16:52:20Z</dcterms:created>
  <dcterms:modified xsi:type="dcterms:W3CDTF">2015-01-27T15:14:25Z</dcterms:modified>
</cp:coreProperties>
</file>