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381000"/>
            <a:ext cx="746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Паспорт группы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«Колокольчики»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2133601"/>
            <a:ext cx="7593075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Наша группа «Колокольчики»-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Так зовется неспроста.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Звонкий гомон раздается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 очень раннего утра.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мальчишки, и девчонки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 чего веселый люд: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танцуют, и рисуют,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играют, и поют!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Наши мамы, наши папы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Помогают нам во всем: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 субботнике мы вместе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на праздники любом. </a:t>
            </a: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950" y="457201"/>
            <a:ext cx="6008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Уголок   ПДД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C:\Users\Аня\Desktop\Новая папка (5)\20150128_145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524000"/>
            <a:ext cx="3428999" cy="4191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8200" y="1524001"/>
            <a:ext cx="42672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Есть в группе нашей уголок,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Который в жизни нам помог!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Он очень-очень дорог нам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 успокоил пап и мам!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стенде есть журналы, книги,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Картинки, схемы и альбом,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Где все дороги и тропинки,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Которыми домой идем!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950" y="457201"/>
            <a:ext cx="65422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Уголок «Природы»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C:\Users\Аня\Desktop\Новая папка (5)\20150128_145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429000" cy="4267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2400" y="1524001"/>
            <a:ext cx="51816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Уголок природы- необходимая часть воспитательного процесса в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Детском саду. Он помогает научить детей воспринимать красоту природы, понимание необходимости беречь природу. В уголке природы можно разместить не только комнатные растения, но и календарь природы, поделки детей из природного материала, иллюстрации о смене времен года.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950" y="304801"/>
            <a:ext cx="63136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Уголок     «НОД»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2290" name="Picture 2" descr="C:\Users\Аня\Desktop\Новая папка (5)\20150128_145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219200"/>
            <a:ext cx="62484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457201"/>
            <a:ext cx="7696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Физкультурный    уголок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3314" name="Picture 2" descr="C:\Users\Аня\Desktop\Новая папка (5)\20150128_145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657600" cy="2362200"/>
          </a:xfrm>
          <a:prstGeom prst="rect">
            <a:avLst/>
          </a:prstGeom>
          <a:noFill/>
        </p:spPr>
      </p:pic>
      <p:pic>
        <p:nvPicPr>
          <p:cNvPr id="13315" name="Picture 3" descr="C:\Users\Аня\Desktop\Новая папка (5)\20150128_145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191000" cy="2286000"/>
          </a:xfrm>
          <a:prstGeom prst="rect">
            <a:avLst/>
          </a:prstGeom>
          <a:noFill/>
        </p:spPr>
      </p:pic>
      <p:pic>
        <p:nvPicPr>
          <p:cNvPr id="13316" name="Picture 4" descr="C:\Users\Аня\Desktop\Новая папка (5)\20150128_145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62400"/>
            <a:ext cx="4114800" cy="2514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4114800"/>
            <a:ext cx="4038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Здоровый дух в здоровом теле!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Об этом вечно нам твердят!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Мы знаем – спорт  на самом деле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Полезен очень для ребят!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81001"/>
            <a:ext cx="68522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Патриотический   уголок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4338" name="Picture 2" descr="C:\Users\Аня\Desktop\Новая папка (5)\20150128_145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950" y="457200"/>
            <a:ext cx="6085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Раздевалка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Аня\Desktop\Новая папка (5)\20150128_144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41" y="1676400"/>
            <a:ext cx="3683859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Аня\Desktop\Новая папка (5)\20150128_144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3528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Аня\Desktop\Новая папка (5)\20150128_144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95801"/>
            <a:ext cx="3886200" cy="2140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5800" y="4571999"/>
            <a:ext cx="3505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 это наша раздевалка,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Хранит одежду всех детей.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Её кроил не слава Зайцев,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Она конечно без затей.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950" y="381000"/>
            <a:ext cx="58564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Уголок     ИЗО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Users\Аня\Desktop\Новая папка (5)\20150128_144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4267200" cy="3733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57800" y="2743200"/>
            <a:ext cx="36576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в десять лет, и в семь, и в пять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Все дети любят рисовать.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каждый смело нарисует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Все, ч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то его интересует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28600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Сюжетно-ролевые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игры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099" name="Picture 3" descr="C:\Users\Аня\Desktop\Новая папка (5)\20150128_144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124200" cy="228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1" y="1219200"/>
            <a:ext cx="350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«Парикмахерская»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100" name="Picture 4" descr="C:\Users\Аня\Desktop\Новая папка (5)\20150128_144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505200" cy="228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38800" y="1295400"/>
            <a:ext cx="266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«Больница»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101" name="Picture 5" descr="C:\Users\Аня\Desktop\Новая папка (5)\20150128_144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572000"/>
            <a:ext cx="3505200" cy="2133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90800" y="5257800"/>
            <a:ext cx="2514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«Магазин»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04800"/>
            <a:ext cx="8534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Уголок «Книги и театра»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Аня\Desktop\Новая папка (5)\20150128_145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657600" cy="4267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2400" y="1752600"/>
            <a:ext cx="50292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Очень мы театр любим,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Круглый год мы с ним дружим: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нашей группе все актеры,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Кукловоды 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танцоры,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Акробаты, режиссеры: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Каждый день, и каждый час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Мы хотим играть для вас.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Если б видел Станиславский –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Был бы очень рад за нас!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950" y="381001"/>
            <a:ext cx="58865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Уголок «математики»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146" name="Picture 2" descr="C:\Users\Аня\Desktop\Новая папка (5)\20150128_144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6294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381000"/>
            <a:ext cx="7772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Настольно- печатные игры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Users\Аня\Desktop\Новая папка (5)\20150128_144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857999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04800"/>
            <a:ext cx="7620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Уголок «Экспериментирования  и труда»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8194" name="Picture 2" descr="C:\Users\Аня\Desktop\Новая папка (5)\20150128_144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2390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1"/>
            <a:ext cx="426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Уголок   девочек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218" name="Picture 2" descr="C:\Users\Аня\Desktop\Новая папка (5)\20150128_145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886200" cy="4419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62675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Mongolian Baiti" pitchFamily="66" charset="0"/>
              </a:rPr>
              <a:t>Уголок  мальчиков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Mongolian Baiti" pitchFamily="66" charset="0"/>
            </a:endParaRPr>
          </a:p>
        </p:txBody>
      </p:sp>
      <p:pic>
        <p:nvPicPr>
          <p:cNvPr id="9219" name="Picture 3" descr="C:\Users\Аня\Desktop\Новая папка (5)\20150128_145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2362200"/>
            <a:ext cx="3505201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331</Words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17</cp:revision>
  <dcterms:created xsi:type="dcterms:W3CDTF">2015-01-28T13:51:34Z</dcterms:created>
  <dcterms:modified xsi:type="dcterms:W3CDTF">2015-01-28T16:36:51Z</dcterms:modified>
</cp:coreProperties>
</file>